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7" r:id="rId2"/>
    <p:sldId id="299" r:id="rId3"/>
    <p:sldId id="318" r:id="rId4"/>
    <p:sldId id="319" r:id="rId5"/>
    <p:sldId id="272" r:id="rId6"/>
    <p:sldId id="258" r:id="rId7"/>
    <p:sldId id="259" r:id="rId8"/>
    <p:sldId id="273" r:id="rId9"/>
    <p:sldId id="274" r:id="rId10"/>
    <p:sldId id="275" r:id="rId11"/>
    <p:sldId id="262" r:id="rId12"/>
    <p:sldId id="276" r:id="rId13"/>
    <p:sldId id="308" r:id="rId14"/>
    <p:sldId id="277" r:id="rId15"/>
    <p:sldId id="298" r:id="rId16"/>
    <p:sldId id="310" r:id="rId17"/>
    <p:sldId id="268" r:id="rId18"/>
    <p:sldId id="269" r:id="rId19"/>
    <p:sldId id="270" r:id="rId20"/>
    <p:sldId id="271" r:id="rId21"/>
    <p:sldId id="302" r:id="rId22"/>
    <p:sldId id="303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20" r:id="rId31"/>
    <p:sldId id="300" r:id="rId32"/>
    <p:sldId id="301" r:id="rId33"/>
    <p:sldId id="321" r:id="rId34"/>
    <p:sldId id="326" r:id="rId35"/>
    <p:sldId id="327" r:id="rId36"/>
    <p:sldId id="328" r:id="rId37"/>
    <p:sldId id="322" r:id="rId38"/>
    <p:sldId id="289" r:id="rId39"/>
    <p:sldId id="290" r:id="rId40"/>
    <p:sldId id="295" r:id="rId41"/>
    <p:sldId id="291" r:id="rId42"/>
    <p:sldId id="292" r:id="rId43"/>
    <p:sldId id="293" r:id="rId44"/>
    <p:sldId id="294" r:id="rId45"/>
    <p:sldId id="296" r:id="rId46"/>
    <p:sldId id="297" r:id="rId47"/>
    <p:sldId id="317" r:id="rId48"/>
    <p:sldId id="304" r:id="rId49"/>
    <p:sldId id="325" r:id="rId50"/>
    <p:sldId id="307" r:id="rId51"/>
    <p:sldId id="314" r:id="rId52"/>
    <p:sldId id="309" r:id="rId53"/>
    <p:sldId id="315" r:id="rId54"/>
    <p:sldId id="305" r:id="rId55"/>
    <p:sldId id="311" r:id="rId56"/>
    <p:sldId id="324" r:id="rId57"/>
    <p:sldId id="316" r:id="rId58"/>
    <p:sldId id="323" r:id="rId5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50" d="100"/>
          <a:sy n="50" d="100"/>
        </p:scale>
        <p:origin x="-198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D1355-9FC2-4B44-ABED-2048B2D666E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E0AAE-87DD-47C7-9C30-97D50E66A52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33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E0AAE-87DD-47C7-9C30-97D50E66A528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249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374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502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7491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519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790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73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098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6263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044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74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4962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B6BF9-8932-422F-942C-63859F06EF71}" type="datetimeFigureOut">
              <a:rPr lang="hu-HU" smtClean="0"/>
              <a:t>2014.06.29.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335E5-2D02-4C6F-92DD-0CF210ADB5D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835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biztoskezdet.eu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4797152"/>
            <a:ext cx="228572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ép 4" descr="http://www.shakespearefesztival.hu/wp-content/files_mf/1342101454emmi_colorcmyk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5058" y="4533840"/>
            <a:ext cx="2008896" cy="1477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OFI logo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4797152"/>
            <a:ext cx="1438647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42361"/>
            <a:ext cx="2360142" cy="83095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zövegdoboz 7"/>
          <p:cNvSpPr txBox="1"/>
          <p:nvPr/>
        </p:nvSpPr>
        <p:spPr>
          <a:xfrm>
            <a:off x="975090" y="3500796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A II. Országos Tehetségnap</a:t>
            </a:r>
          </a:p>
          <a:p>
            <a:pPr algn="ctr"/>
            <a:r>
              <a:rPr lang="hu-HU" dirty="0"/>
              <a:t>az NTP-TTM-13-009 azonosító számú pályázat keretében valósul </a:t>
            </a:r>
            <a:r>
              <a:rPr lang="hu-HU" dirty="0" smtClean="0"/>
              <a:t>meg.</a:t>
            </a:r>
            <a:endParaRPr lang="hu-HU" dirty="0"/>
          </a:p>
          <a:p>
            <a:pPr algn="ctr"/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755576" y="260648"/>
            <a:ext cx="77083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II. KGYTK Országos Tehetségnap</a:t>
            </a:r>
            <a:endParaRPr lang="hu-HU" sz="2800" dirty="0"/>
          </a:p>
          <a:p>
            <a:pPr marL="285750" indent="-285750" algn="ctr">
              <a:buFontTx/>
              <a:buChar char="-"/>
            </a:pPr>
            <a:r>
              <a:rPr lang="hu-HU" sz="2400" b="1" i="1" dirty="0" smtClean="0"/>
              <a:t>hátrányos </a:t>
            </a:r>
            <a:r>
              <a:rPr lang="hu-HU" sz="2400" b="1" i="1" dirty="0"/>
              <a:t>helyzetű tehetségígéretek </a:t>
            </a:r>
            <a:r>
              <a:rPr lang="hu-HU" sz="2400" b="1" i="1" dirty="0" smtClean="0"/>
              <a:t>gondozása-</a:t>
            </a:r>
          </a:p>
          <a:p>
            <a:pPr algn="ctr"/>
            <a:endParaRPr lang="hu-HU" b="1" i="1" dirty="0"/>
          </a:p>
          <a:p>
            <a:pPr algn="ctr"/>
            <a:r>
              <a:rPr lang="hu-HU" dirty="0" smtClean="0"/>
              <a:t>Rózsakerti </a:t>
            </a:r>
            <a:r>
              <a:rPr lang="hu-HU" dirty="0"/>
              <a:t>Demjén István Református Általános </a:t>
            </a:r>
            <a:r>
              <a:rPr lang="hu-HU" dirty="0" smtClean="0"/>
              <a:t>Iskola, Budapest, 2014. június 18.</a:t>
            </a:r>
            <a:endParaRPr lang="hu-HU" dirty="0"/>
          </a:p>
          <a:p>
            <a:pPr algn="ctr"/>
            <a:endParaRPr lang="hu-HU" dirty="0"/>
          </a:p>
        </p:txBody>
      </p:sp>
      <p:pic>
        <p:nvPicPr>
          <p:cNvPr id="10" name="Kép 9" descr="tdk-s emblma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23728" y="1649164"/>
            <a:ext cx="1403102" cy="181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821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pályázat\pályázat\2014\NTP-TTM-13\szervezés\tehetsegnapkepekkuldesre\2014_06_18_RKISK_KGYTK\P61837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7200800" cy="480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Regisztráció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8843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pályázat\pályázat\2014\NTP-TTM-13\szervezés\tehetsegnapkepekkuldesre\2014_06_18_RKISK_KGYTK\P61840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63725"/>
            <a:ext cx="4443413" cy="313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 smtClean="0"/>
              <a:t>A tehetségnap konferansziéi: </a:t>
            </a:r>
            <a:br>
              <a:rPr lang="hu-HU" sz="2400" b="1" dirty="0" smtClean="0"/>
            </a:br>
            <a:r>
              <a:rPr lang="hu-HU" sz="2400" b="1" dirty="0" smtClean="0"/>
              <a:t>Horváth Erika igh. és Seréti Gyula tanító, történelem szakos tanár</a:t>
            </a:r>
            <a:endParaRPr lang="hu-HU" sz="2400" b="1" dirty="0"/>
          </a:p>
        </p:txBody>
      </p:sp>
      <p:pic>
        <p:nvPicPr>
          <p:cNvPr id="29699" name="Picture 3" descr="D:\pályázat\pályázat\2014\NTP-TTM-13\szervezés\tehetsegnapkepekkuldesre\2014_06_18_RKISK_KGYTK\P61839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29000"/>
            <a:ext cx="4016724" cy="267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1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996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5400" dirty="0" smtClean="0"/>
              <a:t>PLENÁRIS ÜLÉS</a:t>
            </a:r>
            <a:br>
              <a:rPr lang="hu-HU" sz="5400" dirty="0" smtClean="0"/>
            </a:br>
            <a:r>
              <a:rPr lang="hu-HU" sz="5400" dirty="0" smtClean="0"/>
              <a:t>köszöntők</a:t>
            </a:r>
            <a:r>
              <a:rPr lang="hu-HU" sz="5400" smtClean="0"/>
              <a:t>, művészeti </a:t>
            </a:r>
            <a:r>
              <a:rPr lang="hu-HU" sz="5400" dirty="0" smtClean="0"/>
              <a:t>produkciók, előadások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423198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pályázat\pályázat\2014\NTP-TTM-13\szervezés\tehetsegnapkepekkuldesre\2014_06_18_RKISK_KGYTK\P61837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227" y="1844824"/>
            <a:ext cx="7039967" cy="469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Művészeti produkció: </a:t>
            </a:r>
            <a:r>
              <a:rPr lang="hu-HU" sz="2400" b="1" dirty="0"/>
              <a:t>a </a:t>
            </a:r>
            <a:r>
              <a:rPr lang="hu-HU" sz="2400" b="1" i="1" dirty="0"/>
              <a:t>Rózsakerti Demjén István Református Általános Iskola tanulói </a:t>
            </a:r>
            <a:r>
              <a:rPr lang="hu-HU" sz="2400" b="1" i="1" dirty="0" smtClean="0"/>
              <a:t>furulyáznak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6767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KÖSZÖNTŐ: </a:t>
            </a:r>
            <a:r>
              <a:rPr lang="hu-HU" sz="2400" b="1" dirty="0" err="1" smtClean="0"/>
              <a:t>Karsay</a:t>
            </a:r>
            <a:r>
              <a:rPr lang="hu-HU" sz="2400" b="1" dirty="0" smtClean="0"/>
              <a:t> Ferenc, Budapest XXII. kerület Budafok-Tétény alpolgármestere</a:t>
            </a:r>
            <a:endParaRPr lang="hu-HU" sz="2400" b="1" dirty="0"/>
          </a:p>
        </p:txBody>
      </p:sp>
      <p:pic>
        <p:nvPicPr>
          <p:cNvPr id="1026" name="Picture 2" descr="G:\DCIM\111_FUJI\DSCF16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14312"/>
            <a:ext cx="6017257" cy="451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0" name="Picture 2" descr="D:\pályázat\pályázat\2014\NTP-TTM-13\szervezés\tehetsegnapkepekkuldesre\Tehetségnap2014 képektamas\P6180009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02366"/>
            <a:ext cx="1980853" cy="205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1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pályázat\pályázat\2014\NTP-TTM-13\szervezés\tehetsegnapkepekkuldesre\2014_06_18_RKISK_KGYTK\P61837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5959847" cy="3972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KÖSZÖNTŐ: Dr. Németh Géza, a Budapest-Budafoki Református Egyházközség gondnoka</a:t>
            </a:r>
            <a:endParaRPr lang="hu-HU" sz="2400" b="1" dirty="0"/>
          </a:p>
        </p:txBody>
      </p:sp>
      <p:pic>
        <p:nvPicPr>
          <p:cNvPr id="38914" name="Picture 2" descr="D:\pályázat\pályázat\2014\NTP-TTM-13\szervezés\tehetsegnapkepekkuldesre\Tehetségnap2014 képektamas\P6180010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615267"/>
            <a:ext cx="1946050" cy="235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2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pályázat\pályázat\2014\NTP-TTM-13\szervezés\tehetsegnapkepekkuldesre\2014_06_18_RKISK_KGYTK\P61837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45186"/>
            <a:ext cx="6506733" cy="433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38" name="Picture 2" descr="D:\pályázat\pályázat\2014\NTP-TTM-13\szervezés\tehetsegnapkepekkuldesre\Tehetségnap2014 képektamas\P6180011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60927"/>
            <a:ext cx="2272199" cy="277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KÖSZÖNTŐ: Bencze Péter, a Rózsakerti Demjén István Református Általános Iskola igazgatója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51334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pályázat\pályázat\2014\NTP-TTM-13\szervezés\tehetsegnapkepekkuldesre\2014_06_18_RKISK_KGYTK\P61838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7750"/>
            <a:ext cx="6103863" cy="406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712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2700" b="1" dirty="0" smtClean="0"/>
              <a:t>Művészeti produkció: </a:t>
            </a:r>
            <a:r>
              <a:rPr lang="hu-HU" sz="2700" b="1" dirty="0"/>
              <a:t>a </a:t>
            </a:r>
            <a:r>
              <a:rPr lang="hu-HU" sz="2700" b="1" i="1" dirty="0"/>
              <a:t>Zalabéri Általános Iskola és Alapfokú Művészeti Iskola tanulója, </a:t>
            </a:r>
            <a:r>
              <a:rPr lang="hu-HU" sz="2700" b="1" i="1" dirty="0" err="1"/>
              <a:t>Zsohár</a:t>
            </a:r>
            <a:r>
              <a:rPr lang="hu-HU" sz="2700" b="1" i="1" dirty="0"/>
              <a:t> Veronika verset mond</a:t>
            </a:r>
            <a:r>
              <a:rPr lang="hu-HU" dirty="0"/>
              <a:t/>
            </a:r>
            <a:br>
              <a:rPr lang="hu-HU" dirty="0"/>
            </a:br>
            <a:r>
              <a:rPr lang="hu-HU" i="1" dirty="0"/>
              <a:t> 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36866" name="Picture 2" descr="D:\pályázat\pályázat\2014\NTP-TTM-13\szervezés\tehetsegnapkepekkuldesre\Tehetségnap2014 képektamas\P618001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645024"/>
            <a:ext cx="1799046" cy="252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5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pályázat\pályázat\2014\NTP-TTM-13\szervezés\tehetsegnapkepekkuldesre\2014_06_18_RKISK_KGYTK\P61838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6730459" cy="448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2" name="Picture 2" descr="D:\pályázat\pályázat\2014\NTP-TTM-13\szervezés\tehetsegnapkepekkuldesre\Tehetségnap2014 képektamas\P6180014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88743"/>
            <a:ext cx="2029419" cy="241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/>
              <a:t>Dr. Zsolnai Józsefné Dr. Mátyási Mária PhD, egyetemi docens, intézetigazgató, Pannon Egyetem MFTK Neveléstudományi Intézet, Pápa: </a:t>
            </a:r>
            <a:r>
              <a:rPr lang="hu-HU" sz="2400" b="1" i="1" dirty="0"/>
              <a:t>A tehetségnevelés személyi feltételei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47912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err="1"/>
              <a:t>Csemer</a:t>
            </a:r>
            <a:r>
              <a:rPr lang="hu-HU" sz="2400" b="1" dirty="0"/>
              <a:t>  </a:t>
            </a:r>
            <a:r>
              <a:rPr lang="hu-HU" sz="2400" b="1" dirty="0" err="1" smtClean="0"/>
              <a:t>Patricia</a:t>
            </a:r>
            <a:r>
              <a:rPr lang="hu-HU" sz="2400" b="1" dirty="0" smtClean="0"/>
              <a:t>, </a:t>
            </a:r>
            <a:r>
              <a:rPr lang="hu-HU" sz="2400" b="1" dirty="0"/>
              <a:t>MATEHETSZ </a:t>
            </a:r>
            <a:r>
              <a:rPr lang="hu-HU" sz="2400" b="1" dirty="0" err="1" smtClean="0"/>
              <a:t>alprojekt-vezető</a:t>
            </a:r>
            <a:r>
              <a:rPr lang="hu-HU" sz="2400" b="1" dirty="0"/>
              <a:t>: </a:t>
            </a:r>
            <a:r>
              <a:rPr lang="hu-HU" sz="2400" b="1" i="1" dirty="0"/>
              <a:t>Új utak és esélyek a hátrányos helyzetű gyerekek tehetségfejlesztésénél</a:t>
            </a:r>
            <a:endParaRPr lang="hu-HU" sz="2400" b="1" dirty="0"/>
          </a:p>
        </p:txBody>
      </p:sp>
      <p:pic>
        <p:nvPicPr>
          <p:cNvPr id="5123" name="Picture 3" descr="D:\pályázat\pályázat\2014\NTP-TTM-13\szervezés\tehetsegnapkepekkuldesre\2014_06_18_RKISK_KGYTK\P61838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6175790" cy="411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6" name="Picture 2" descr="D:\pályázat\pályázat\2014\NTP-TTM-13\szervezés\tehetsegnapkepekkuldesre\Tehetségnap2014 képektamas\P6180015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59251"/>
            <a:ext cx="2130971" cy="2887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173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D:\pályázat\pályázat\2014\NTP-TTM-13\szervezés\tehetsegnapkepekkuldesre\2014_06_18_RKISK_KGYTK\P61838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6710769" cy="447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0" name="Picture 2" descr="D:\pályázat\pályázat\2014\NTP-TTM-13\szervezés\tehetsegnapkepekkuldesre\Tehetségnap2014 képektamas\P6180018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704" y="3629448"/>
            <a:ext cx="1815281" cy="262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/>
              <a:t>Kiss Albert, </a:t>
            </a:r>
            <a:r>
              <a:rPr lang="hu-HU" sz="2400" b="1" dirty="0" smtClean="0"/>
              <a:t>a KGYTK </a:t>
            </a:r>
            <a:r>
              <a:rPr lang="hu-HU" sz="2400" b="1" dirty="0"/>
              <a:t>Tehetségsegítő Tanács elnöke: </a:t>
            </a:r>
            <a:r>
              <a:rPr lang="hu-HU" sz="2400" b="1" i="1" dirty="0"/>
              <a:t>Esély és ösztönzés komplex  mentori program - a tehetségígéretek és mentoraik közös alkotó munkájának segítéséért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08924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pályázat\pályázat\2014\NTP-TTM-13\szervezés\tehetsegnapkepekkuldesre\Tehetségnap2014 képektamas\P6180016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69150"/>
            <a:ext cx="5976664" cy="4482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/>
              <a:t>M</a:t>
            </a:r>
            <a:r>
              <a:rPr lang="hu-HU" sz="2400" b="1" dirty="0" smtClean="0"/>
              <a:t>űvészeti produkció:  </a:t>
            </a:r>
            <a:r>
              <a:rPr lang="hu-HU" sz="2400" b="1" dirty="0"/>
              <a:t>a </a:t>
            </a:r>
            <a:r>
              <a:rPr lang="hu-HU" sz="2400" b="1" i="1" dirty="0"/>
              <a:t>Rózsakerti Demjén István Református Általános Iskola tanulói és </a:t>
            </a:r>
            <a:r>
              <a:rPr lang="hu-HU" sz="2400" b="1" i="1" dirty="0" smtClean="0"/>
              <a:t>mentoruk </a:t>
            </a:r>
            <a:r>
              <a:rPr lang="hu-HU" sz="2400" b="1" i="1" dirty="0"/>
              <a:t>furulyáznak</a:t>
            </a:r>
            <a:r>
              <a:rPr lang="hu-HU" sz="2400" b="1" dirty="0"/>
              <a:t/>
            </a:r>
            <a:br>
              <a:rPr lang="hu-HU" sz="2400" b="1" dirty="0"/>
            </a:b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69286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/>
              <a:t>Szalay Milán – Bogdán Richárd 6.o</a:t>
            </a:r>
            <a:r>
              <a:rPr lang="hu-HU" sz="2400" b="1" dirty="0" smtClean="0"/>
              <a:t>. </a:t>
            </a:r>
            <a:r>
              <a:rPr lang="hu-HU" sz="2400" b="1" i="1" dirty="0" smtClean="0"/>
              <a:t>Hogyan </a:t>
            </a:r>
            <a:r>
              <a:rPr lang="hu-HU" sz="2400" b="1" i="1" dirty="0"/>
              <a:t>vehetjük ki a rézgálicot és a konyhasót a rézgálicoldat és a konyhasóoldat elegyéből?</a:t>
            </a:r>
            <a:r>
              <a:rPr lang="hu-HU" sz="2400" b="1" dirty="0"/>
              <a:t/>
            </a:r>
            <a:br>
              <a:rPr lang="hu-HU" sz="2400" b="1" dirty="0"/>
            </a:br>
            <a:endParaRPr lang="hu-HU" sz="2400" b="1" dirty="0"/>
          </a:p>
        </p:txBody>
      </p:sp>
      <p:pic>
        <p:nvPicPr>
          <p:cNvPr id="5" name="Picture 2" descr="G:\DCIM\111_FUJI\DSCF165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50" y="1646502"/>
            <a:ext cx="4680520" cy="351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6" name="Picture 2" descr="D:\pályázat\pályázat\2014\NTP-TTM-13\szervezés\tehetsegnapkepekkuldesre\2014_06_18_RKISK_KGYTK\P61838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39" y="4653136"/>
            <a:ext cx="1615411" cy="190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Picture 3" descr="D:\pályázat\pályázat\2014\NTP-TTM-13\szervezés\tehetsegnapkepekkuldesre\2014_06_18_RKISK_KGYTK\P61838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437112"/>
            <a:ext cx="1754239" cy="209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97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pályázat\pályázat\2014\NTP-TTM-13\szervezés\tehetsegnapkepekkuldesre\2014_06_18_RKISK_KGYTK\P61840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75503"/>
            <a:ext cx="6437675" cy="429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Kiss Albert, Szalay Málin és Bogdán Richárd tanulók mentora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98228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pályázat\pályázat\2014\NTP-TTM-13\szervezés\tehetsegnapkepekkuldesre\Tehetségnap2014 képektamas\P6180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772816"/>
            <a:ext cx="6264696" cy="469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Fodor Erika, a KUTOSZ tiszteletbeli elnöke, a MATEHETSZ elnökségi tagja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0060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pályázat\pályázat\2014\NTP-TTM-13\szervezés\tehetsegnapkepekkuldesre\2014_06_18_RKISK_KGYTK\P61838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28800"/>
            <a:ext cx="5509023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2" name="Picture 2" descr="D:\pályázat\pályázat\2014\NTP-TTM-13\szervezés\tehetsegnapkepekkuldesre\Tehetségnap2014 képektamas\P618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574" y="3422077"/>
            <a:ext cx="1753858" cy="270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/>
              <a:t>Paulik Krisztina Beáta 5.o. </a:t>
            </a:r>
            <a:r>
              <a:rPr lang="hu-HU" sz="2400" b="1" i="1" dirty="0"/>
              <a:t>Így trécselnek a menők, avagy a </a:t>
            </a:r>
            <a:r>
              <a:rPr lang="hu-HU" sz="2400" b="1" i="1" dirty="0" err="1"/>
              <a:t>Mocsáry</a:t>
            </a:r>
            <a:r>
              <a:rPr lang="hu-HU" sz="2400" b="1" i="1" dirty="0"/>
              <a:t> Antal Általános Iskola és Alapfokú Művészeti Iskola felső tagozatos tanulóinak diáknyelvi szóhasználata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13018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pályázat\pályázat\2014\NTP-TTM-13\szervezés\tehetsegnapkepekkuldesre\2014_06_18_RKISK_KGYTK\P618388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5941104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/>
              <a:t>Kökény </a:t>
            </a:r>
            <a:r>
              <a:rPr lang="hu-HU" sz="2400" b="1" dirty="0" smtClean="0"/>
              <a:t>Adrienn, </a:t>
            </a:r>
            <a:br>
              <a:rPr lang="hu-HU" sz="2400" b="1" dirty="0" smtClean="0"/>
            </a:br>
            <a:r>
              <a:rPr lang="hu-HU" sz="2400" b="1" dirty="0" smtClean="0"/>
              <a:t>Paulik </a:t>
            </a:r>
            <a:r>
              <a:rPr lang="hu-HU" sz="2400" b="1" dirty="0"/>
              <a:t>Krisztina Beáta </a:t>
            </a:r>
            <a:r>
              <a:rPr lang="hu-HU" sz="2400" b="1" dirty="0" smtClean="0"/>
              <a:t>mentora</a:t>
            </a:r>
            <a:endParaRPr lang="hu-HU" sz="2400" b="1" dirty="0"/>
          </a:p>
        </p:txBody>
      </p:sp>
      <p:pic>
        <p:nvPicPr>
          <p:cNvPr id="46082" name="Picture 2" descr="D:\pályázat\pályázat\2014\NTP-TTM-13\szervezés\tehetsegnapkepekkuldesre\2014_06_18_RKISK_KGYTK\P61838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861048"/>
            <a:ext cx="1945592" cy="262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71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D:\pályázat\pályázat\2014\NTP-TTM-13\szervezés\tehetsegnapkepekkuldesre\2014_06_18_RKISK_KGYTK\P61839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700807"/>
            <a:ext cx="5292984" cy="352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/>
              <a:t>Molnár Villő 7.o. </a:t>
            </a:r>
            <a:r>
              <a:rPr lang="hu-HU" sz="2700" b="1" i="1" dirty="0"/>
              <a:t>Az intézményes zeneiskolai oktatás előzményei Dorogon (1880-1953)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pic>
        <p:nvPicPr>
          <p:cNvPr id="34818" name="Picture 2" descr="D:\pályázat\pályázat\2014\NTP-TTM-13\szervezés\tehetsegnapkepekkuldesre\Tehetségnap2014 képektamas\P618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776" y="3212976"/>
            <a:ext cx="1767182" cy="3108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8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ályázat\pályázat\2014\NTP-TTM-13\szervezés\tehetsegnapkepekkuldesre\2014_06_18_RKISK_KGYTK\P61839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5" y="1625009"/>
            <a:ext cx="5946792" cy="396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ályázat\pályázat\2014\NTP-TTM-13\szervezés\tehetsegnapkepekkuldesre\Tehetségnap2014 képektamas\P6180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11851"/>
            <a:ext cx="2402638" cy="247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err="1"/>
              <a:t>Pusenyák</a:t>
            </a:r>
            <a:r>
              <a:rPr lang="hu-HU" sz="2400" b="1" dirty="0"/>
              <a:t> Viktória 7.o. </a:t>
            </a:r>
            <a:r>
              <a:rPr lang="hu-HU" sz="2400" b="1" i="1" dirty="0"/>
              <a:t>Üzenetek az utókornak egy kéziratos osztálynaplóban 1948-1949 </a:t>
            </a:r>
            <a:r>
              <a:rPr lang="hu-HU" sz="2400" b="1" i="1" dirty="0" err="1"/>
              <a:t>-ből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413375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Állófogadás</a:t>
            </a:r>
            <a:endParaRPr lang="hu-HU" sz="2400" b="1" dirty="0"/>
          </a:p>
        </p:txBody>
      </p:sp>
      <p:pic>
        <p:nvPicPr>
          <p:cNvPr id="25602" name="Picture 2" descr="D:\pályázat\pályázat\2014\NTP-TTM-13\szervezés\tehetsegnapkepekkuldesre\2014_06_18_RKISK_KGYTK\P61839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1700808"/>
            <a:ext cx="5745163" cy="455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84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Eszmecsere a szünetben</a:t>
            </a:r>
            <a:endParaRPr lang="hu-HU" sz="2400" b="1" dirty="0"/>
          </a:p>
        </p:txBody>
      </p:sp>
      <p:pic>
        <p:nvPicPr>
          <p:cNvPr id="26626" name="Picture 2" descr="D:\pályázat\pályázat\2014\NTP-TTM-13\szervezés\tehetsegnapkepekkuldesre\2014_06_18_RKISK_KGYTK\P61839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1658064"/>
            <a:ext cx="4669259" cy="4990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76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Kovács Lajos, Molnár Villő mentora</a:t>
            </a:r>
            <a:endParaRPr lang="hu-HU" sz="2400" b="1" dirty="0"/>
          </a:p>
        </p:txBody>
      </p:sp>
      <p:pic>
        <p:nvPicPr>
          <p:cNvPr id="2050" name="Picture 2" descr="D:\pályázat\pályázat\2014\NTP-TTM-13\szervezés\tehetsegnapkepekkuldesre\2014_06_18_RKISK_KGYTK\P61839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6031855" cy="402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pályázat\pályázat\2014\NTP-TTM-13\szervezés\tehetsegnapkepekkuldesre\2014_06_18_RKISK_KGYTK\P61839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836" y="3483645"/>
            <a:ext cx="2040880" cy="273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5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Molnár Klára, Molnár Villő mentora</a:t>
            </a:r>
            <a:endParaRPr lang="hu-HU" sz="2400" b="1" dirty="0"/>
          </a:p>
        </p:txBody>
      </p:sp>
      <p:pic>
        <p:nvPicPr>
          <p:cNvPr id="3074" name="Picture 2" descr="D:\pályázat\pályázat\2014\NTP-TTM-13\szervezés\tehetsegnapkepekkuldesre\2014_06_18_RKISK_KGYTK\P61839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52131"/>
            <a:ext cx="5906106" cy="393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pályázat\pályázat\2014\NTP-TTM-13\szervezés\tehetsegnapkepekkuldesre\Tehetségnap2014 képektamas\P61800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909231"/>
            <a:ext cx="1886856" cy="22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4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pályázat\pályázat\2014\NTP-TTM-13\szervezés\tehetsegnapkepekkuldesre\2014_06_18_RKISK_KGYTK\P61839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5182623" cy="406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err="1" smtClean="0"/>
              <a:t>Pusenyákné</a:t>
            </a:r>
            <a:r>
              <a:rPr lang="hu-HU" sz="2400" b="1" dirty="0" smtClean="0"/>
              <a:t> Tavasz Tünde, </a:t>
            </a:r>
            <a:r>
              <a:rPr lang="hu-HU" sz="2400" b="1" dirty="0" err="1" smtClean="0"/>
              <a:t>Pusenyák</a:t>
            </a:r>
            <a:r>
              <a:rPr lang="hu-HU" sz="2400" b="1" dirty="0" smtClean="0"/>
              <a:t> Viktória mentora</a:t>
            </a:r>
            <a:endParaRPr lang="hu-HU" sz="2400" b="1" dirty="0"/>
          </a:p>
        </p:txBody>
      </p:sp>
      <p:pic>
        <p:nvPicPr>
          <p:cNvPr id="4100" name="Picture 4" descr="D:\pályázat\pályázat\2014\NTP-TTM-13\szervezés\tehetsegnapkepekkuldesre\Tehetségnap2014 képektamas\P61800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86509"/>
            <a:ext cx="2212702" cy="27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92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pályázat\pályázat\2014\NTP-TTM-13\szervezés\tehetsegnapkepekkuldesre\2014_06_18_RKISK_KGYTK\P6183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3"/>
            <a:ext cx="5184963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err="1"/>
              <a:t>Krempf</a:t>
            </a:r>
            <a:r>
              <a:rPr lang="hu-HU" sz="2400" b="1" dirty="0"/>
              <a:t> István 8.o. </a:t>
            </a:r>
            <a:r>
              <a:rPr lang="hu-HU" sz="2400" b="1" i="1" dirty="0"/>
              <a:t>A bütykös hattyú helyzete, elterjedése és vonulásának kutatása Magyarországon</a:t>
            </a:r>
            <a:endParaRPr lang="hu-HU" sz="2400" b="1" dirty="0"/>
          </a:p>
        </p:txBody>
      </p:sp>
      <p:pic>
        <p:nvPicPr>
          <p:cNvPr id="5124" name="Picture 4" descr="D:\pályázat\pályázat\2014\NTP-TTM-13\szervezés\tehetsegnapkepekkuldesre\Tehetségnap2014 képektamas\P6180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77072"/>
            <a:ext cx="1700237" cy="2336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77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pályázat\pályázat\2014\NTP-TTM-13\szervezés\tehetsegnapkepekkuldesre\2014_06_18_RKISK_KGYTK\P61839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9" y="1700809"/>
            <a:ext cx="550902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/>
              <a:t>Balogh </a:t>
            </a:r>
            <a:r>
              <a:rPr lang="hu-HU" sz="2400" b="1" dirty="0" smtClean="0"/>
              <a:t>Balázs, </a:t>
            </a:r>
            <a:r>
              <a:rPr lang="hu-HU" sz="2400" b="1" dirty="0" err="1" smtClean="0"/>
              <a:t>Krempf</a:t>
            </a:r>
            <a:r>
              <a:rPr lang="hu-HU" sz="2400" b="1" dirty="0" smtClean="0"/>
              <a:t> </a:t>
            </a:r>
            <a:r>
              <a:rPr lang="hu-HU" sz="2400" b="1" dirty="0"/>
              <a:t>István mentora</a:t>
            </a:r>
          </a:p>
        </p:txBody>
      </p:sp>
      <p:pic>
        <p:nvPicPr>
          <p:cNvPr id="6147" name="Picture 3" descr="D:\pályázat\pályázat\2014\NTP-TTM-13\szervezés\tehetsegnapkepekkuldesre\Tehetségnap2014 képektamas\P6180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256" y="3292979"/>
            <a:ext cx="2028201" cy="305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93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pályázat\pályázat\2014\NTP-TTM-13\szervezés\tehetsegnapkepekkuldesre\2014_06_18_RKISK_KGYTK\P61839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54" y="1628800"/>
            <a:ext cx="540100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pályázat\pályázat\2014\NTP-TTM-13\szervezés\tehetsegnapkepekkuldesre\Tehetségnap2014 képektamas\P6180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357743"/>
            <a:ext cx="2896638" cy="217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 smtClean="0"/>
              <a:t>Művészeti produkció: </a:t>
            </a:r>
            <a:r>
              <a:rPr lang="hu-HU" sz="2700" b="1" dirty="0"/>
              <a:t>a  </a:t>
            </a:r>
            <a:r>
              <a:rPr lang="hu-HU" sz="2700" b="1" i="1" dirty="0"/>
              <a:t>Rózsakerti Demjén István Református Általános Iskola tanulója, Megyeri-Kiss Réka gyimesi népdalokat énekel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9272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pályázat\pályázat\2014\NTP-TTM-13\szervezés\tehetsegnapkepekkuldesre\2014_06_18_RKISK_KGYTK\P6184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60" y="1587090"/>
            <a:ext cx="5571592" cy="371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pályázat\pályázat\2014\NTP-TTM-13\szervezés\tehetsegnapkepekkuldesre\Tehetségnap2014 képektamas\P61800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45491"/>
            <a:ext cx="2485973" cy="2996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 smtClean="0"/>
              <a:t>Bényei Éva Bernadett, a Kutató </a:t>
            </a:r>
            <a:r>
              <a:rPr lang="hu-HU" sz="2400" b="1" dirty="0"/>
              <a:t>Diákok Országos </a:t>
            </a:r>
            <a:r>
              <a:rPr lang="hu-HU" sz="2400" b="1" dirty="0" smtClean="0"/>
              <a:t>Szövetségének alelnöke: </a:t>
            </a:r>
            <a:r>
              <a:rPr lang="hu-HU" sz="2400" b="1" i="1" dirty="0" err="1"/>
              <a:t>KutDiák</a:t>
            </a:r>
            <a:r>
              <a:rPr lang="hu-HU" sz="2400" b="1" i="1" dirty="0"/>
              <a:t> mozgalom – átjárhatóság a KGYTK és a </a:t>
            </a:r>
            <a:r>
              <a:rPr lang="hu-HU" sz="2400" b="1" i="1" dirty="0" err="1"/>
              <a:t>KutDiák</a:t>
            </a:r>
            <a:r>
              <a:rPr lang="hu-HU" sz="2400" b="1" i="1" dirty="0"/>
              <a:t> között 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143930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5400" dirty="0" smtClean="0"/>
              <a:t>GALÉRIA A MŰVÉSZI ALKOTÁSOKBÓL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213789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pályázat\pályázat\2014\NTP-TTM-13\szervezés\tehetsegnapkepekkuldesre\2014_06_18_RKISK_KGYTK\P6184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42492"/>
            <a:ext cx="4247488" cy="487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Részlet a művészeti galériából</a:t>
            </a:r>
            <a:endParaRPr lang="hu-HU" sz="2400" b="1" dirty="0"/>
          </a:p>
        </p:txBody>
      </p:sp>
      <p:pic>
        <p:nvPicPr>
          <p:cNvPr id="4" name="Picture 2" descr="D:\pályázat\pályázat\2014\NTP-TTM-13\szervezés\tehetsegnapkepekkuldesre\2014_06_18_RKISK_KGYTK\P61840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19884" y="2432437"/>
            <a:ext cx="4896545" cy="3264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8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pályázat\pályázat\2014\NTP-TTM-13\szervezés\tehetsegnapkepekkuldesre\2014_06_18_RKISK_KGYTK\P61840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725063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Rába Martin 7. o. tanuló festménye, Zalabéri Általános Iskola és Alapfokú Művészeti Iskola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57730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rmAutofit/>
          </a:bodyPr>
          <a:lstStyle/>
          <a:p>
            <a:r>
              <a:rPr lang="hu-HU" sz="5400" dirty="0" smtClean="0"/>
              <a:t>SZEKCIÓÜLÉSEK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41723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DCIM\111_FUJI\DSCF16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59632" y="1727560"/>
            <a:ext cx="7397351" cy="445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pályázat\pályázat\2014\NTP-TTM-13\szervezés\tehetsegnapkepekkuldesre\Tehetségnap2014 képektamas\P61800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3568" y="4293096"/>
            <a:ext cx="2524538" cy="1893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2400" b="1" dirty="0" smtClean="0"/>
              <a:t>I. szekció (szekcióvezető: Cseh Németh Zsuzsanna)</a:t>
            </a:r>
            <a:br>
              <a:rPr lang="hu-HU" sz="2400" b="1" dirty="0" smtClean="0"/>
            </a:br>
            <a:r>
              <a:rPr lang="hu-HU" sz="2400" b="1" dirty="0" smtClean="0"/>
              <a:t>Hátrányos </a:t>
            </a:r>
            <a:r>
              <a:rPr lang="hu-HU" sz="2400" b="1" dirty="0"/>
              <a:t>helyzetű tehetségígéretek gondozása – Mentori programok a KGYTK régióiban </a:t>
            </a:r>
            <a:br>
              <a:rPr lang="hu-HU" sz="2400" b="1" dirty="0"/>
            </a:b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420174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DCIM\111_FUJI\DSCF1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6525200" cy="48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400" b="1" dirty="0" smtClean="0"/>
              <a:t>II. szekció (szekcióvezető: </a:t>
            </a:r>
            <a:r>
              <a:rPr lang="hu-HU" sz="2400" b="1" dirty="0" err="1" smtClean="0"/>
              <a:t>Tanainé</a:t>
            </a:r>
            <a:r>
              <a:rPr lang="hu-HU" sz="2400" b="1" dirty="0" smtClean="0"/>
              <a:t> </a:t>
            </a:r>
            <a:r>
              <a:rPr lang="hu-HU" sz="2400" b="1" dirty="0" err="1" smtClean="0"/>
              <a:t>Szeghy</a:t>
            </a:r>
            <a:r>
              <a:rPr lang="hu-HU" sz="2400" b="1" dirty="0" smtClean="0"/>
              <a:t> Rita)</a:t>
            </a:r>
            <a:br>
              <a:rPr lang="hu-HU" sz="2400" b="1" dirty="0" smtClean="0"/>
            </a:br>
            <a:r>
              <a:rPr lang="hu-HU" sz="2400" b="1" dirty="0" smtClean="0"/>
              <a:t>A </a:t>
            </a:r>
            <a:r>
              <a:rPr lang="hu-HU" sz="2400" b="1" dirty="0" err="1" smtClean="0"/>
              <a:t>kgytk-zalaber.hu</a:t>
            </a:r>
            <a:r>
              <a:rPr lang="hu-HU" sz="2400" b="1" dirty="0" smtClean="0"/>
              <a:t> </a:t>
            </a:r>
            <a:r>
              <a:rPr lang="hu-HU" sz="2400" b="1" dirty="0"/>
              <a:t>weblap működtetésének tapasztalatai (nevezéstől az eredmények feltöltéséig) – A KGYTK Diákszervezetének működtetése </a:t>
            </a:r>
          </a:p>
        </p:txBody>
      </p:sp>
      <p:pic>
        <p:nvPicPr>
          <p:cNvPr id="12291" name="Picture 3" descr="D:\pályázat\pályázat\2014\NTP-TTM-13\szervezés\tehetsegnapkepekkuldesre\Tehetségnap2014 képektamas\P618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26041"/>
            <a:ext cx="2077925" cy="29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00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pályázat\pályázat\2014\NTP-TTM-13\szervezés\tehetsegnapkepekkuldesre\2014_06_18_RKISK_KGYTK\P61840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5791356" cy="386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hu-HU" sz="2400" b="1" dirty="0" smtClean="0"/>
              <a:t>III. szekció (szekcióvezető: Dézsi Ágnes) </a:t>
            </a:r>
            <a:br>
              <a:rPr lang="hu-HU" sz="2400" b="1" dirty="0" smtClean="0"/>
            </a:br>
            <a:r>
              <a:rPr lang="hu-HU" sz="2400" b="1" dirty="0"/>
              <a:t>ÉKP igazgatói </a:t>
            </a:r>
            <a:r>
              <a:rPr lang="hu-HU" sz="2400" b="1" dirty="0" smtClean="0"/>
              <a:t>szekció - </a:t>
            </a:r>
            <a:r>
              <a:rPr lang="hu-HU" sz="2400" b="1" dirty="0"/>
              <a:t>Tehetséges tanulók átmenetének segítése a </a:t>
            </a:r>
            <a:r>
              <a:rPr lang="hu-HU" sz="2400" b="1" dirty="0" err="1"/>
              <a:t>KGYTK-ból</a:t>
            </a:r>
            <a:r>
              <a:rPr lang="hu-HU" sz="2400" b="1" dirty="0"/>
              <a:t> </a:t>
            </a:r>
            <a:r>
              <a:rPr lang="hu-HU" sz="2400" b="1" dirty="0" err="1"/>
              <a:t>a</a:t>
            </a:r>
            <a:r>
              <a:rPr lang="hu-HU" sz="2400" b="1" dirty="0"/>
              <a:t> </a:t>
            </a:r>
            <a:r>
              <a:rPr lang="hu-HU" sz="2400" b="1" dirty="0" err="1"/>
              <a:t>TUDOK-ba</a:t>
            </a:r>
            <a:r>
              <a:rPr lang="hu-HU" sz="2400" dirty="0"/>
              <a:t/>
            </a:r>
            <a:br>
              <a:rPr lang="hu-HU" sz="2400" dirty="0"/>
            </a:br>
            <a:endParaRPr lang="hu-HU" sz="2400" b="1" dirty="0"/>
          </a:p>
        </p:txBody>
      </p:sp>
      <p:pic>
        <p:nvPicPr>
          <p:cNvPr id="1026" name="Picture 2" descr="D:\pályázat\pályázat\2014\NTP-TTM-13\szervezés\tehetsegnapkepekkuldesre\Tehetségnap2014 képektamas\P6180007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717032"/>
            <a:ext cx="2031504" cy="184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4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395536" y="3212976"/>
            <a:ext cx="8229600" cy="1143000"/>
          </a:xfrm>
        </p:spPr>
        <p:txBody>
          <a:bodyPr>
            <a:noAutofit/>
          </a:bodyPr>
          <a:lstStyle/>
          <a:p>
            <a:r>
              <a:rPr lang="hu-HU" sz="5400" dirty="0" smtClean="0"/>
              <a:t>MESTER ÉS TANÍTVÁNYA DÍJAK ÁTADÁSA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261184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pályázat\pályázat\2014\NTP-TTM-13\szervezés\tehetsegnapkepekkuldesre\2014_06_18_RKISK_KGYTK\P61840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68803" y="2475613"/>
            <a:ext cx="4648137" cy="309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 smtClean="0"/>
              <a:t>Művészeti produkció: a </a:t>
            </a:r>
            <a:r>
              <a:rPr lang="hu-HU" sz="2400" b="1" i="1" dirty="0" smtClean="0"/>
              <a:t>Zalabéri </a:t>
            </a:r>
            <a:r>
              <a:rPr lang="hu-HU" sz="2400" b="1" i="1" dirty="0"/>
              <a:t>Általános Iskola és Alapfokú Művészeti Iskola tanulója, Dézsi Réka zalai népdalcsokrot ad elő</a:t>
            </a:r>
            <a:r>
              <a:rPr lang="hu-HU" sz="2400" b="1" dirty="0"/>
              <a:t/>
            </a:r>
            <a:br>
              <a:rPr lang="hu-HU" sz="2400" b="1" dirty="0"/>
            </a:br>
            <a:endParaRPr lang="hu-HU" sz="2400" b="1" dirty="0"/>
          </a:p>
        </p:txBody>
      </p:sp>
      <p:pic>
        <p:nvPicPr>
          <p:cNvPr id="13315" name="Picture 3" descr="D:\pályázat\pályázat\2014\NTP-TTM-13\szervezés\tehetsegnapkepekkuldesre\2014_06_18_RKISK_KGYTK\P61840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5" y="3911629"/>
            <a:ext cx="1800200" cy="243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52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pályázat\pályázat\2014\NTP-TTM-13\szervezés\tehetsegnapkepekkuldesre\2014_06_18_RKISK_KGYTK\P61840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6967943" cy="464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Mester és Tanítványa Díj</a:t>
            </a:r>
            <a:br>
              <a:rPr lang="hu-HU" sz="2400" b="1" dirty="0" smtClean="0"/>
            </a:br>
            <a:r>
              <a:rPr lang="hu-HU" sz="2400" b="1" dirty="0" smtClean="0"/>
              <a:t>díjoklevelek és díjak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7007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pályázat\pályázat\2014\NTP-TTM-13\szervezés\tehetsegnapkepekkuldesre\2014_06_18_RKISK_KGYTK\P61840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00807"/>
            <a:ext cx="2004740" cy="4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KGYTK Mester és Tanítványa Díjoklevél 2014.</a:t>
            </a:r>
            <a:endParaRPr lang="hu-HU" sz="24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4283968" y="1700807"/>
            <a:ext cx="3168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Kökény Adrienn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tanítványainak a </a:t>
            </a:r>
          </a:p>
          <a:p>
            <a:r>
              <a:rPr lang="hu-HU" sz="2400" b="1" dirty="0"/>
              <a:t>Kutató Gyerekek Tudományos Konferenciája</a:t>
            </a:r>
            <a:r>
              <a:rPr lang="hu-HU" sz="2400" dirty="0"/>
              <a:t> </a:t>
            </a:r>
          </a:p>
          <a:p>
            <a:r>
              <a:rPr lang="hu-HU" sz="2400" dirty="0"/>
              <a:t>című komplex tanulmányi versenyre történő </a:t>
            </a:r>
            <a:r>
              <a:rPr lang="hu-HU" sz="2400" dirty="0" smtClean="0"/>
              <a:t>felkészítésében.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5782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D:\pályázat\pályázat\2014\NTP-TTM-13\szervezés\tehetsegnapkepekkuldesre\Tehetségnap2014 képektamas\P61800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10747"/>
            <a:ext cx="2824443" cy="488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4283968" y="1700807"/>
            <a:ext cx="3168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Kovács Lajos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tanítványainak a </a:t>
            </a:r>
          </a:p>
          <a:p>
            <a:r>
              <a:rPr lang="hu-HU" sz="2400" b="1" dirty="0"/>
              <a:t>Kutató Gyerekek Tudományos Konferenciája</a:t>
            </a:r>
            <a:r>
              <a:rPr lang="hu-HU" sz="2400" dirty="0"/>
              <a:t> </a:t>
            </a:r>
          </a:p>
          <a:p>
            <a:r>
              <a:rPr lang="hu-HU" sz="2400" dirty="0"/>
              <a:t>című komplex tanulmányi versenyre történő </a:t>
            </a:r>
            <a:r>
              <a:rPr lang="hu-HU" sz="2400" dirty="0" smtClean="0"/>
              <a:t>felkészítésében.</a:t>
            </a:r>
            <a:endParaRPr lang="hu-HU" sz="2400" dirty="0"/>
          </a:p>
        </p:txBody>
      </p:sp>
      <p:sp>
        <p:nvSpPr>
          <p:cNvPr id="7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KGYTK Mester és Tanítványa Díjoklevél 2014.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98337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:\DCIM\111_FUJI\DSCF17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1644252" cy="453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283968" y="1700807"/>
            <a:ext cx="316835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err="1" smtClean="0"/>
              <a:t>Pusenyákné</a:t>
            </a:r>
            <a:r>
              <a:rPr lang="hu-HU" sz="2400" b="1" dirty="0" smtClean="0"/>
              <a:t> Tavasz Tünde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tanítványainak a </a:t>
            </a:r>
          </a:p>
          <a:p>
            <a:r>
              <a:rPr lang="hu-HU" sz="2400" b="1" dirty="0"/>
              <a:t>Kutató Gyerekek Tudományos Konferenciája</a:t>
            </a:r>
            <a:r>
              <a:rPr lang="hu-HU" sz="2400" dirty="0"/>
              <a:t> </a:t>
            </a:r>
          </a:p>
          <a:p>
            <a:r>
              <a:rPr lang="hu-HU" sz="2400" dirty="0"/>
              <a:t>című komplex tanulmányi versenyre történő </a:t>
            </a:r>
            <a:r>
              <a:rPr lang="hu-HU" sz="2400" dirty="0" smtClean="0"/>
              <a:t>felkészítésében.</a:t>
            </a:r>
            <a:endParaRPr lang="hu-HU" sz="2400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KGYTK Mester és Tanítványa Díjoklevél 2014.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35958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:\DCIM\111_FUJI\DSCF17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89568"/>
            <a:ext cx="2125818" cy="469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4283968" y="1408234"/>
            <a:ext cx="3168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Balogh Balázs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tanítványainak a </a:t>
            </a:r>
          </a:p>
          <a:p>
            <a:r>
              <a:rPr lang="hu-HU" sz="2400" b="1" dirty="0"/>
              <a:t>Kutató Gyerekek Tudományos Konferenciája</a:t>
            </a:r>
            <a:r>
              <a:rPr lang="hu-HU" sz="2400" dirty="0"/>
              <a:t> </a:t>
            </a:r>
          </a:p>
          <a:p>
            <a:r>
              <a:rPr lang="hu-HU" sz="2400" dirty="0"/>
              <a:t>című komplex tanulmányi versenyre történő </a:t>
            </a:r>
            <a:r>
              <a:rPr lang="hu-HU" sz="2400" dirty="0" smtClean="0"/>
              <a:t>felkészítésében.</a:t>
            </a:r>
            <a:endParaRPr lang="hu-HU" sz="2400" dirty="0"/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KGYTK Mester és Tanítványa Díjoklevél 2014.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49919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D:\pályázat\pályázat\2014\NTP-TTM-13\szervezés\tehetsegnapkepekkuldesre\2014_06_18_RKISK_KGYTK\P61840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83807"/>
            <a:ext cx="2016224" cy="477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400" b="1" dirty="0" smtClean="0"/>
              <a:t>KGYTK Mester és Tanítványa Díj 2014.</a:t>
            </a:r>
            <a:endParaRPr lang="hu-HU" sz="2400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4283968" y="1408234"/>
            <a:ext cx="3168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Molnár Klára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tanítványainak a </a:t>
            </a:r>
          </a:p>
          <a:p>
            <a:r>
              <a:rPr lang="hu-HU" sz="2400" b="1" dirty="0"/>
              <a:t>Kutató Gyerekek Tudományos Konferenciája</a:t>
            </a:r>
            <a:r>
              <a:rPr lang="hu-HU" sz="2400" dirty="0"/>
              <a:t> </a:t>
            </a:r>
          </a:p>
          <a:p>
            <a:r>
              <a:rPr lang="hu-HU" sz="2400" dirty="0"/>
              <a:t>című komplex tanulmányi versenyre történő </a:t>
            </a:r>
            <a:r>
              <a:rPr lang="hu-HU" sz="2400" dirty="0" smtClean="0"/>
              <a:t>felkészítésében.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43920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pályázat\pályázat\2014\NTP-TTM-13\szervezés\tehetsegnapkepekkuldesre\2014_06_18_RKISK_KGYTK\P61840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20862"/>
            <a:ext cx="1887711" cy="457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700" b="1" dirty="0"/>
              <a:t>KGYTK Mester és Tanítványa Díj 2014</a:t>
            </a:r>
            <a:r>
              <a:rPr lang="hu-HU" dirty="0"/>
              <a:t>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788024" y="2060848"/>
            <a:ext cx="31683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Nagyné </a:t>
            </a:r>
            <a:r>
              <a:rPr lang="hu-HU" sz="2400" b="1" dirty="0" err="1" smtClean="0"/>
              <a:t>Bitter</a:t>
            </a:r>
            <a:r>
              <a:rPr lang="hu-HU" sz="2400" b="1" dirty="0" smtClean="0"/>
              <a:t> Ilona címzetes igazgató, </a:t>
            </a:r>
            <a:r>
              <a:rPr lang="hu-HU" sz="2400" dirty="0" smtClean="0"/>
              <a:t>tehetségnevelő részére, aki </a:t>
            </a:r>
            <a:r>
              <a:rPr lang="hu-HU" sz="2400" dirty="0"/>
              <a:t>több éven keresztül </a:t>
            </a:r>
          </a:p>
          <a:p>
            <a:r>
              <a:rPr lang="hu-HU" sz="2400" dirty="0"/>
              <a:t>kiemelkedő tehetségnevelő munkát végzett </a:t>
            </a:r>
            <a:r>
              <a:rPr lang="hu-HU" sz="2400" dirty="0" smtClean="0"/>
              <a:t>és a  </a:t>
            </a:r>
            <a:endParaRPr lang="hu-HU" sz="2400" dirty="0"/>
          </a:p>
          <a:p>
            <a:r>
              <a:rPr lang="hu-HU" sz="2400" b="1" dirty="0" smtClean="0"/>
              <a:t>KGYTK </a:t>
            </a:r>
            <a:r>
              <a:rPr lang="hu-HU" sz="2400" dirty="0" smtClean="0"/>
              <a:t>Országos döntőt koordinálta. 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203761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pályázat\pályázat\2014\NTP-TTM-13\szervezés\tehetsegnapkepekkuldesre\2014_06_18_RKISK_KGYTK\P61840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28483"/>
            <a:ext cx="1952798" cy="425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Köszönő Oklevél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4067944" y="2204864"/>
            <a:ext cx="31683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Bencze Péter, </a:t>
            </a:r>
          </a:p>
          <a:p>
            <a:r>
              <a:rPr lang="hu-HU" sz="2400" dirty="0" smtClean="0"/>
              <a:t>a</a:t>
            </a:r>
            <a:r>
              <a:rPr lang="hu-HU" sz="2400" b="1" dirty="0" smtClean="0"/>
              <a:t> </a:t>
            </a:r>
            <a:r>
              <a:rPr lang="hu-HU" sz="2400" dirty="0" smtClean="0"/>
              <a:t>Rózsakerti </a:t>
            </a:r>
            <a:r>
              <a:rPr lang="hu-HU" sz="2400" dirty="0"/>
              <a:t>Demjén István Református Általános </a:t>
            </a:r>
            <a:r>
              <a:rPr lang="hu-HU" sz="2400" dirty="0" smtClean="0"/>
              <a:t>Iskola igazgatója részére </a:t>
            </a:r>
          </a:p>
          <a:p>
            <a:r>
              <a:rPr lang="hu-HU" sz="2400" dirty="0" smtClean="0"/>
              <a:t>a II. KGYTK Országos Tehetségnap színvonalas megrendezéséért.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59536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924944"/>
            <a:ext cx="8229600" cy="1143000"/>
          </a:xfrm>
        </p:spPr>
        <p:txBody>
          <a:bodyPr>
            <a:normAutofit/>
          </a:bodyPr>
          <a:lstStyle/>
          <a:p>
            <a:r>
              <a:rPr lang="hu-HU" sz="5400" dirty="0" smtClean="0"/>
              <a:t>HANGULATKÉPEK</a:t>
            </a:r>
            <a:endParaRPr lang="hu-HU" sz="5400" dirty="0"/>
          </a:p>
        </p:txBody>
      </p:sp>
    </p:spTree>
    <p:extLst>
      <p:ext uri="{BB962C8B-B14F-4D97-AF65-F5344CB8AC3E}">
        <p14:creationId xmlns:p14="http://schemas.microsoft.com/office/powerpoint/2010/main" val="10918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pályázat\pályázat\2014\NTP-TTM-13\szervezés\tehetsegnapkepekkuldesre\2014_06_18_RKISK_KGYTK\P61837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83" y="908720"/>
            <a:ext cx="777744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30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D:\pályázat\pályázat\2014\NTP-TTM-13\szervezés\tehetsegnapkepekkuldesre\2014_06_18_RKISK_KGYTK\P61839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0728"/>
            <a:ext cx="5299871" cy="48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80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pályázat\pályázat\2014\NTP-TTM-13\szervezés\tehetsegnapkepekkuldesre\2014_06_18_RKISK_KGYTK\P61839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473368" cy="498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0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G:\DCIM\111_FUJI\DSCF17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860432" cy="514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16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pályázat\pályázat\2014\NTP-TTM-13\szervezés\tehetsegnapkepekkuldesre\Tehetségnap2014 képektamas\P6180006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74694"/>
            <a:ext cx="7416824" cy="55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59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G:\DCIM\111_FUJI\DSCF16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3608" y="764704"/>
            <a:ext cx="7072126" cy="5304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77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pályázat\pályázat\2014\NTP-TTM-13\szervezés\tehetsegnapkepekkuldesre\2014_06_18_RKISK_KGYTK\P61840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580164" cy="505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063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D:\pályázat\pályázat\2014\NTP-TTM-13\szervezés\tehetsegnapkepekkuldesre\Tehetségnap2014 képektamas\P61800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727" y="1052736"/>
            <a:ext cx="6585248" cy="493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G:\DCIM\111_FUJI\DSCF17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64704"/>
            <a:ext cx="7272808" cy="545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03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G:\DCIM\111_FUJI\DSCF17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08720"/>
            <a:ext cx="6574565" cy="493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78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1143000"/>
          </a:xfrm>
        </p:spPr>
        <p:txBody>
          <a:bodyPr>
            <a:noAutofit/>
          </a:bodyPr>
          <a:lstStyle/>
          <a:p>
            <a:r>
              <a:rPr lang="hu-HU" sz="2800" b="1" dirty="0"/>
              <a:t>A KGYTK – Kutató Gyerekek Tudományos Konferenciája – </a:t>
            </a:r>
            <a:r>
              <a:rPr lang="hu-HU" sz="2800" dirty="0"/>
              <a:t/>
            </a:r>
            <a:br>
              <a:rPr lang="hu-HU" sz="2800" dirty="0"/>
            </a:br>
            <a:r>
              <a:rPr lang="hu-HU" sz="2800" b="1" dirty="0"/>
              <a:t>II. Országos Tehetségnap</a:t>
            </a:r>
            <a:r>
              <a:rPr lang="hu-HU" sz="2800" dirty="0"/>
              <a:t/>
            </a:r>
            <a:br>
              <a:rPr lang="hu-HU" sz="2800" dirty="0"/>
            </a:br>
            <a:endParaRPr lang="hu-HU" sz="28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2924944"/>
            <a:ext cx="8229600" cy="3556992"/>
          </a:xfrm>
        </p:spPr>
        <p:txBody>
          <a:bodyPr/>
          <a:lstStyle/>
          <a:p>
            <a:r>
              <a:rPr lang="hu-HU" dirty="0"/>
              <a:t>rendezője: 	KGYTK Tehetségsegítő Tanács</a:t>
            </a:r>
          </a:p>
          <a:p>
            <a:r>
              <a:rPr lang="hu-HU" dirty="0"/>
              <a:t>szervezője: 	a Rózsakerti Demjén István Református Általános Iskola, Budapest</a:t>
            </a:r>
          </a:p>
          <a:p>
            <a:r>
              <a:rPr lang="hu-HU" dirty="0"/>
              <a:t>a</a:t>
            </a:r>
            <a:r>
              <a:rPr lang="hu-HU" dirty="0" smtClean="0"/>
              <a:t> </a:t>
            </a:r>
            <a:r>
              <a:rPr lang="hu-HU" dirty="0"/>
              <a:t>II. Országos </a:t>
            </a:r>
            <a:r>
              <a:rPr lang="hu-HU" dirty="0" smtClean="0"/>
              <a:t>Tehetségnap az </a:t>
            </a:r>
            <a:r>
              <a:rPr lang="hu-HU" dirty="0"/>
              <a:t>NTP-TTM-13-009 azonosító számú pályázat keretében </a:t>
            </a:r>
            <a:r>
              <a:rPr lang="hu-HU" dirty="0" smtClean="0"/>
              <a:t>valósult </a:t>
            </a:r>
            <a:r>
              <a:rPr lang="hu-HU" dirty="0"/>
              <a:t>meg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308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682</Words>
  <Application>Microsoft Office PowerPoint</Application>
  <PresentationFormat>Diavetítés a képernyőre (4:3 oldalarány)</PresentationFormat>
  <Paragraphs>83</Paragraphs>
  <Slides>58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58</vt:i4>
      </vt:variant>
    </vt:vector>
  </HeadingPairs>
  <TitlesOfParts>
    <vt:vector size="59" baseType="lpstr">
      <vt:lpstr>Office-téma</vt:lpstr>
      <vt:lpstr>PowerPoint bemutató</vt:lpstr>
      <vt:lpstr>Regisztráció</vt:lpstr>
      <vt:lpstr>A tehetségnap konferansziéi:  Horváth Erika igh. és Seréti Gyula tanító, történelem szakos tanár</vt:lpstr>
      <vt:lpstr>PLENÁRIS ÜLÉS köszöntők, művészeti produkciók, előadások</vt:lpstr>
      <vt:lpstr>Művészeti produkció: a Rózsakerti Demjén István Református Általános Iskola tanulói furulyáznak</vt:lpstr>
      <vt:lpstr>KÖSZÖNTŐ: Karsay Ferenc, Budapest XXII. kerület Budafok-Tétény alpolgármestere</vt:lpstr>
      <vt:lpstr>KÖSZÖNTŐ: Dr. Németh Géza, a Budapest-Budafoki Református Egyházközség gondnoka</vt:lpstr>
      <vt:lpstr>KÖSZÖNTŐ: Bencze Péter, a Rózsakerti Demjén István Református Általános Iskola igazgatója</vt:lpstr>
      <vt:lpstr>Művészeti produkció: a Zalabéri Általános Iskola és Alapfokú Művészeti Iskola tanulója, Zsohár Veronika verset mond   </vt:lpstr>
      <vt:lpstr>Dr. Zsolnai Józsefné Dr. Mátyási Mária PhD, egyetemi docens, intézetigazgató, Pannon Egyetem MFTK Neveléstudományi Intézet, Pápa: A tehetségnevelés személyi feltételei</vt:lpstr>
      <vt:lpstr>Csemer  Patricia, MATEHETSZ alprojekt-vezető: Új utak és esélyek a hátrányos helyzetű gyerekek tehetségfejlesztésénél</vt:lpstr>
      <vt:lpstr>Kiss Albert, a KGYTK Tehetségsegítő Tanács elnöke: Esély és ösztönzés komplex  mentori program - a tehetségígéretek és mentoraik közös alkotó munkájának segítéséért</vt:lpstr>
      <vt:lpstr>Művészeti produkció:  a Rózsakerti Demjén István Református Általános Iskola tanulói és mentoruk furulyáznak </vt:lpstr>
      <vt:lpstr>Szalay Milán – Bogdán Richárd 6.o. Hogyan vehetjük ki a rézgálicot és a konyhasót a rézgálicoldat és a konyhasóoldat elegyéből? </vt:lpstr>
      <vt:lpstr>Kiss Albert, Szalay Málin és Bogdán Richárd tanulók mentora</vt:lpstr>
      <vt:lpstr>Fodor Erika, a KUTOSZ tiszteletbeli elnöke, a MATEHETSZ elnökségi tagja</vt:lpstr>
      <vt:lpstr>Paulik Krisztina Beáta 5.o. Így trécselnek a menők, avagy a Mocsáry Antal Általános Iskola és Alapfokú Művészeti Iskola felső tagozatos tanulóinak diáknyelvi szóhasználata</vt:lpstr>
      <vt:lpstr>Kökény Adrienn,  Paulik Krisztina Beáta mentora</vt:lpstr>
      <vt:lpstr>Molnár Villő 7.o. Az intézményes zeneiskolai oktatás előzményei Dorogon (1880-1953) </vt:lpstr>
      <vt:lpstr>Pusenyák Viktória 7.o. Üzenetek az utókornak egy kéziratos osztálynaplóban 1948-1949 -ből</vt:lpstr>
      <vt:lpstr>Állófogadás</vt:lpstr>
      <vt:lpstr>Eszmecsere a szünetben</vt:lpstr>
      <vt:lpstr>Kovács Lajos, Molnár Villő mentora</vt:lpstr>
      <vt:lpstr>Molnár Klára, Molnár Villő mentora</vt:lpstr>
      <vt:lpstr>Pusenyákné Tavasz Tünde, Pusenyák Viktória mentora</vt:lpstr>
      <vt:lpstr>Krempf István 8.o. A bütykös hattyú helyzete, elterjedése és vonulásának kutatása Magyarországon</vt:lpstr>
      <vt:lpstr>Balogh Balázs, Krempf István mentora</vt:lpstr>
      <vt:lpstr>Művészeti produkció: a  Rózsakerti Demjén István Református Általános Iskola tanulója, Megyeri-Kiss Réka gyimesi népdalokat énekel </vt:lpstr>
      <vt:lpstr>Bényei Éva Bernadett, a Kutató Diákok Országos Szövetségének alelnöke: KutDiák mozgalom – átjárhatóság a KGYTK és a KutDiák között </vt:lpstr>
      <vt:lpstr>GALÉRIA A MŰVÉSZI ALKOTÁSOKBÓL</vt:lpstr>
      <vt:lpstr>Részlet a művészeti galériából</vt:lpstr>
      <vt:lpstr>Rába Martin 7. o. tanuló festménye, Zalabéri Általános Iskola és Alapfokú Művészeti Iskola</vt:lpstr>
      <vt:lpstr>SZEKCIÓÜLÉSEK</vt:lpstr>
      <vt:lpstr>I. szekció (szekcióvezető: Cseh Németh Zsuzsanna) Hátrányos helyzetű tehetségígéretek gondozása – Mentori programok a KGYTK régióiban  </vt:lpstr>
      <vt:lpstr>II. szekció (szekcióvezető: Tanainé Szeghy Rita) A kgytk-zalaber.hu weblap működtetésének tapasztalatai (nevezéstől az eredmények feltöltéséig) – A KGYTK Diákszervezetének működtetése </vt:lpstr>
      <vt:lpstr>III. szekció (szekcióvezető: Dézsi Ágnes)  ÉKP igazgatói szekció - Tehetséges tanulók átmenetének segítése a KGYTK-ból a TUDOK-ba </vt:lpstr>
      <vt:lpstr>MESTER ÉS TANÍTVÁNYA DÍJAK ÁTADÁSA</vt:lpstr>
      <vt:lpstr>Művészeti produkció: a Zalabéri Általános Iskola és Alapfokú Művészeti Iskola tanulója, Dézsi Réka zalai népdalcsokrot ad elő </vt:lpstr>
      <vt:lpstr>Mester és Tanítványa Díj díjoklevelek és díjak</vt:lpstr>
      <vt:lpstr>KGYTK Mester és Tanítványa Díjoklevél 2014.</vt:lpstr>
      <vt:lpstr>KGYTK Mester és Tanítványa Díjoklevél 2014.</vt:lpstr>
      <vt:lpstr>KGYTK Mester és Tanítványa Díjoklevél 2014.</vt:lpstr>
      <vt:lpstr>KGYTK Mester és Tanítványa Díjoklevél 2014.</vt:lpstr>
      <vt:lpstr>KGYTK Mester és Tanítványa Díj 2014.</vt:lpstr>
      <vt:lpstr>KGYTK Mester és Tanítványa Díj 2014.</vt:lpstr>
      <vt:lpstr>Köszönő Oklevél</vt:lpstr>
      <vt:lpstr>HANGULATKÉPEK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A KGYTK – Kutató Gyerekek Tudományos Konferenciája –  II. Országos Tehetségnap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Felhasználó</dc:creator>
  <cp:lastModifiedBy>Felhasználó</cp:lastModifiedBy>
  <cp:revision>44</cp:revision>
  <dcterms:created xsi:type="dcterms:W3CDTF">2014-06-28T06:49:44Z</dcterms:created>
  <dcterms:modified xsi:type="dcterms:W3CDTF">2014-06-29T13:07:09Z</dcterms:modified>
</cp:coreProperties>
</file>